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646AB-7247-456C-816F-D2455D13FF5F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717B0-4924-4544-A4CA-92B31C3D9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7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EBFA-6934-4092-9B14-DA618863989A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9848-FF91-4535-A476-E527752136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1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8E2-0B80-48ED-B7B6-6FC0DBAE7F9B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CDE4-EEED-4E5D-8340-AA78D0309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1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FD99-5E96-47D6-95AB-7F619AEABFF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BA5F-C4A0-4F86-92E9-29E5BAE10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4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41A00-33ED-44A6-B504-8DE5987D730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F0B4-F787-4375-AF8A-646077F12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55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EDFD-CB9D-4F9D-9AD2-9751A939E0B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2821-0470-4944-B831-5455CA810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32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435D-669A-4999-ADEE-29CF7ABF79C7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B6D7-B437-4F4C-A825-D0F9120AE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64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B4D5-62F7-45C6-902C-9C69A0B36D7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05A1-1F04-4B6D-A196-1C22E055F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F592-238C-4775-BA14-02BE450E622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E154-74A8-4076-B6EA-3298570D7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47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C788-52C5-416B-BADD-403F82CBF3D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7893-1CF1-479A-B397-EA71681B5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3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7E8F-2815-43EF-B575-CC897C16781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4100-DC40-4852-837C-57C2B2454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10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D2A2-16E1-4EC0-8592-BC749F4D15F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8D4E-A927-48AC-A77C-BE16F1653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6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4A77CDC4-A4B9-45D7-BF93-424BC0F7A5B7}" type="datetime1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6/2/2015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D7490D5B-B2F2-4F61-B7F3-3C77C38D47A3}" type="slidenum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1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7DEE8"/>
            </a:gs>
            <a:gs pos="85001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3" y="1709739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TextBox 8"/>
          <p:cNvSpPr txBox="1">
            <a:spLocks noChangeArrowheads="1"/>
          </p:cNvSpPr>
          <p:nvPr/>
        </p:nvSpPr>
        <p:spPr bwMode="auto">
          <a:xfrm>
            <a:off x="3" y="2348943"/>
            <a:ext cx="3503613" cy="124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 smtClean="0">
                <a:solidFill>
                  <a:prstClr val="white"/>
                </a:solidFill>
              </a:rPr>
              <a:t>Port of Stockton</a:t>
            </a:r>
            <a:endParaRPr lang="en-US" altLang="en-US" sz="4800" b="1" dirty="0">
              <a:solidFill>
                <a:prstClr val="white"/>
              </a:solidFill>
            </a:endParaRPr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3" y="3753267"/>
            <a:ext cx="35036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prstClr val="white"/>
                </a:solidFill>
              </a:rPr>
              <a:t>Guided Public Boat Tour Narration</a:t>
            </a:r>
            <a:endParaRPr lang="en-US" altLang="en-US" sz="2400" dirty="0">
              <a:solidFill>
                <a:prstClr val="white"/>
              </a:solidFill>
            </a:endParaRPr>
          </a:p>
        </p:txBody>
      </p:sp>
      <p:sp>
        <p:nvSpPr>
          <p:cNvPr id="3077" name="TextBox 10"/>
          <p:cNvSpPr txBox="1">
            <a:spLocks noChangeArrowheads="1"/>
          </p:cNvSpPr>
          <p:nvPr/>
        </p:nvSpPr>
        <p:spPr bwMode="auto">
          <a:xfrm>
            <a:off x="3503616" y="3975100"/>
            <a:ext cx="5640387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100" dirty="0">
                <a:solidFill>
                  <a:prstClr val="black"/>
                </a:solidFill>
              </a:rPr>
              <a:t>Use this area for image(s) placement.</a:t>
            </a:r>
          </a:p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100" dirty="0">
                <a:solidFill>
                  <a:prstClr val="black"/>
                </a:solidFill>
              </a:rPr>
              <a:t>Delete this text box before placing image(s).</a:t>
            </a:r>
          </a:p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100" dirty="0">
                <a:solidFill>
                  <a:prstClr val="black"/>
                </a:solidFill>
              </a:rPr>
              <a:t>Please limit image file size to more than 1 MB.</a:t>
            </a:r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3" y="4629040"/>
            <a:ext cx="35036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 smtClean="0">
                <a:solidFill>
                  <a:srgbClr val="FFFFFF"/>
                </a:solidFill>
              </a:rPr>
              <a:t>Audio-Only Presentation</a:t>
            </a:r>
            <a:endParaRPr lang="en-US" altLang="en-US" sz="1800" dirty="0">
              <a:solidFill>
                <a:srgbClr val="FFFFFF"/>
              </a:solidFill>
            </a:endParaRPr>
          </a:p>
        </p:txBody>
      </p: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TextBox 10"/>
          <p:cNvSpPr txBox="1">
            <a:spLocks noChangeArrowheads="1"/>
          </p:cNvSpPr>
          <p:nvPr/>
        </p:nvSpPr>
        <p:spPr bwMode="auto">
          <a:xfrm>
            <a:off x="649291" y="5946776"/>
            <a:ext cx="23447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000" dirty="0">
                <a:solidFill>
                  <a:prstClr val="black"/>
                </a:solidFill>
              </a:rPr>
              <a:t>Use this area for logo</a:t>
            </a:r>
          </a:p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000" dirty="0">
                <a:solidFill>
                  <a:prstClr val="black"/>
                </a:solidFill>
              </a:rPr>
              <a:t>(delete text box before placing logo)</a:t>
            </a:r>
            <a:endParaRPr lang="en-US" altLang="en-US" sz="18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925" y="5201289"/>
            <a:ext cx="1381892" cy="13754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7"/>
          <a:stretch/>
        </p:blipFill>
        <p:spPr>
          <a:xfrm>
            <a:off x="3503615" y="2051052"/>
            <a:ext cx="5640387" cy="4815961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 rot="10800000">
            <a:off x="0" y="2069933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59526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51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Ellis</dc:creator>
  <cp:lastModifiedBy>Intern</cp:lastModifiedBy>
  <cp:revision>10</cp:revision>
  <dcterms:created xsi:type="dcterms:W3CDTF">2014-12-01T22:27:14Z</dcterms:created>
  <dcterms:modified xsi:type="dcterms:W3CDTF">2015-06-02T14:47:49Z</dcterms:modified>
</cp:coreProperties>
</file>