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3" y="2348943"/>
            <a:ext cx="3503613" cy="124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b="1" dirty="0" smtClean="0">
                <a:solidFill>
                  <a:prstClr val="white"/>
                </a:solidFill>
              </a:rPr>
              <a:t>Port of Stockton</a:t>
            </a:r>
            <a:endParaRPr lang="en-US" altLang="en-US" sz="4800" b="1" dirty="0">
              <a:solidFill>
                <a:prstClr val="white"/>
              </a:solidFill>
            </a:endParaRP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3" y="3753267"/>
            <a:ext cx="35036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Guided Public Boat Tour Narration</a:t>
            </a:r>
            <a:endParaRPr lang="en-US" altLang="en-US" sz="2400" dirty="0">
              <a:solidFill>
                <a:prstClr val="white"/>
              </a:solidFill>
            </a:endParaRPr>
          </a:p>
        </p:txBody>
      </p:sp>
      <p:sp>
        <p:nvSpPr>
          <p:cNvPr id="3077" name="TextBox 10"/>
          <p:cNvSpPr txBox="1">
            <a:spLocks noChangeArrowheads="1"/>
          </p:cNvSpPr>
          <p:nvPr/>
        </p:nvSpPr>
        <p:spPr bwMode="auto">
          <a:xfrm>
            <a:off x="3503616" y="3975100"/>
            <a:ext cx="5640387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100" dirty="0">
                <a:solidFill>
                  <a:prstClr val="black"/>
                </a:solidFill>
              </a:rPr>
              <a:t>Use this area for image(s) placement.</a:t>
            </a: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100" dirty="0">
                <a:solidFill>
                  <a:prstClr val="black"/>
                </a:solidFill>
              </a:rPr>
              <a:t>Delete this text box before placing image(s).</a:t>
            </a: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100" dirty="0">
                <a:solidFill>
                  <a:prstClr val="black"/>
                </a:solidFill>
              </a:rPr>
              <a:t>Please limit image file size to more than 1 MB.</a:t>
            </a: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3" y="4629040"/>
            <a:ext cx="3503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Audio-Only Presentation</a:t>
            </a:r>
            <a:endParaRPr lang="en-US" altLang="en-US" sz="1800" dirty="0">
              <a:solidFill>
                <a:srgbClr val="FFFFFF"/>
              </a:solidFill>
            </a:endParaRPr>
          </a:p>
        </p:txBody>
      </p: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TextBox 10"/>
          <p:cNvSpPr txBox="1">
            <a:spLocks noChangeArrowheads="1"/>
          </p:cNvSpPr>
          <p:nvPr/>
        </p:nvSpPr>
        <p:spPr bwMode="auto">
          <a:xfrm>
            <a:off x="649291" y="5946776"/>
            <a:ext cx="2344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dirty="0">
                <a:solidFill>
                  <a:prstClr val="black"/>
                </a:solidFill>
              </a:rPr>
              <a:t>Use this area for logo</a:t>
            </a: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000" dirty="0">
                <a:solidFill>
                  <a:prstClr val="black"/>
                </a:solidFill>
              </a:rPr>
              <a:t>(delete text box before placing logo)</a:t>
            </a:r>
            <a:endParaRPr lang="en-US" altLang="en-US" sz="18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925" y="5201289"/>
            <a:ext cx="1381892" cy="137547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7"/>
          <a:stretch/>
        </p:blipFill>
        <p:spPr>
          <a:xfrm>
            <a:off x="3503615" y="2051052"/>
            <a:ext cx="5640387" cy="4815961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 rot="10800000">
            <a:off x="0" y="2069933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59526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51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10</cp:revision>
  <dcterms:created xsi:type="dcterms:W3CDTF">2014-12-01T22:27:14Z</dcterms:created>
  <dcterms:modified xsi:type="dcterms:W3CDTF">2015-06-02T14:47:49Z</dcterms:modified>
</cp:coreProperties>
</file>